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8467725" cy="35020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60" autoAdjust="0"/>
    <p:restoredTop sz="94660"/>
  </p:normalViewPr>
  <p:slideViewPr>
    <p:cSldViewPr snapToGrid="0" snapToObjects="1">
      <p:cViewPr>
        <p:scale>
          <a:sx n="135" d="100"/>
          <a:sy n="135" d="100"/>
        </p:scale>
        <p:origin x="-920" y="-576"/>
      </p:cViewPr>
      <p:guideLst>
        <p:guide orient="horz" pos="1103"/>
        <p:guide pos="26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5080" y="1087898"/>
            <a:ext cx="7197566" cy="75066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0159" y="1984481"/>
            <a:ext cx="5927408" cy="8949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9101" y="140245"/>
            <a:ext cx="1905238" cy="29880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3386" y="140245"/>
            <a:ext cx="5574586" cy="29880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8892" y="2250377"/>
            <a:ext cx="7197566" cy="69554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8892" y="1484309"/>
            <a:ext cx="7197566" cy="76606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3386" y="817141"/>
            <a:ext cx="3739912" cy="23111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04427" y="817141"/>
            <a:ext cx="3739912" cy="23111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3386" y="783904"/>
            <a:ext cx="3741382" cy="32669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3386" y="1110596"/>
            <a:ext cx="3741382" cy="201771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01490" y="783904"/>
            <a:ext cx="3742852" cy="32669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01490" y="1110596"/>
            <a:ext cx="3742852" cy="201771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390" y="139433"/>
            <a:ext cx="2785823" cy="59339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0646" y="139435"/>
            <a:ext cx="4733693" cy="298888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3390" y="732833"/>
            <a:ext cx="2785823" cy="239548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9733" y="2451419"/>
            <a:ext cx="5080635" cy="28940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59733" y="312914"/>
            <a:ext cx="5080635" cy="210121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59733" y="2740821"/>
            <a:ext cx="5080635" cy="41100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3386" y="140245"/>
            <a:ext cx="7620953" cy="5836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3386" y="817141"/>
            <a:ext cx="7620953" cy="2311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3386" y="3245860"/>
            <a:ext cx="1975803" cy="1864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F06A4-D325-8041-A83E-B00A754FBDDC}" type="datetimeFigureOut">
              <a:rPr lang="en-US" smtClean="0"/>
              <a:t>9/10/16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140" y="3245860"/>
            <a:ext cx="2681446" cy="1864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68536" y="3245860"/>
            <a:ext cx="1975803" cy="1864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D4FB0-AB77-254C-AB0E-941621E2B72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 flipH="1">
            <a:off x="-981886" y="-3"/>
            <a:ext cx="10934437" cy="4348267"/>
            <a:chOff x="-473908" y="-3"/>
            <a:chExt cx="10934437" cy="4348267"/>
          </a:xfrm>
        </p:grpSpPr>
        <p:pic>
          <p:nvPicPr>
            <p:cNvPr id="80" name="Picture 79" descr="IMG_3192.JPG"/>
            <p:cNvPicPr>
              <a:picLocks noChangeAspect="1"/>
            </p:cNvPicPr>
            <p:nvPr/>
          </p:nvPicPr>
          <p:blipFill>
            <a:blip r:embed="rId2"/>
            <a:srcRect l="29551" r="16977" b="8072"/>
            <a:stretch>
              <a:fillRect/>
            </a:stretch>
          </p:blipFill>
          <p:spPr>
            <a:xfrm rot="5400000">
              <a:off x="5467567" y="-506435"/>
              <a:ext cx="3499861" cy="4512731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81" name="Picture 80" descr="20160826_135706.jpg"/>
            <p:cNvPicPr>
              <a:picLocks noChangeAspect="1"/>
            </p:cNvPicPr>
            <p:nvPr/>
          </p:nvPicPr>
          <p:blipFill>
            <a:blip r:embed="rId3">
              <a:lum bright="-14000" contrast="17000"/>
            </a:blip>
            <a:srcRect l="20264"/>
            <a:stretch>
              <a:fillRect/>
            </a:stretch>
          </p:blipFill>
          <p:spPr>
            <a:xfrm>
              <a:off x="0" y="-3"/>
              <a:ext cx="4961132" cy="3499864"/>
            </a:xfrm>
            <a:prstGeom prst="rect">
              <a:avLst/>
            </a:prstGeom>
            <a:solidFill>
              <a:srgbClr val="C0504D"/>
            </a:solidFill>
          </p:spPr>
        </p:pic>
        <p:cxnSp>
          <p:nvCxnSpPr>
            <p:cNvPr id="82" name="Straight Connector 81"/>
            <p:cNvCxnSpPr/>
            <p:nvPr/>
          </p:nvCxnSpPr>
          <p:spPr>
            <a:xfrm flipV="1">
              <a:off x="1150632" y="2722137"/>
              <a:ext cx="3093682" cy="32560"/>
            </a:xfrm>
            <a:prstGeom prst="line">
              <a:avLst/>
            </a:prstGeom>
            <a:ln w="635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1150632" y="453774"/>
              <a:ext cx="2626916" cy="2300923"/>
            </a:xfrm>
            <a:prstGeom prst="line">
              <a:avLst/>
            </a:prstGeom>
            <a:ln w="762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5492642" y="2722137"/>
              <a:ext cx="3343347" cy="1588"/>
            </a:xfrm>
            <a:prstGeom prst="line">
              <a:avLst/>
            </a:prstGeom>
            <a:ln w="762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10800000">
              <a:off x="6089669" y="453775"/>
              <a:ext cx="2746321" cy="2268363"/>
            </a:xfrm>
            <a:prstGeom prst="line">
              <a:avLst/>
            </a:prstGeom>
            <a:ln w="762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Arc 1"/>
            <p:cNvSpPr/>
            <p:nvPr/>
          </p:nvSpPr>
          <p:spPr>
            <a:xfrm>
              <a:off x="-473908" y="1097597"/>
              <a:ext cx="3249079" cy="3249079"/>
            </a:xfrm>
            <a:prstGeom prst="arc">
              <a:avLst>
                <a:gd name="adj1" fmla="val 19159832"/>
                <a:gd name="adj2" fmla="val 0"/>
              </a:avLst>
            </a:prstGeom>
            <a:ln>
              <a:solidFill>
                <a:srgbClr val="FF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00"/>
                </a:solidFill>
              </a:endParaRPr>
            </a:p>
          </p:txBody>
        </p:sp>
        <p:sp>
          <p:nvSpPr>
            <p:cNvPr id="11" name="Arc 10"/>
            <p:cNvSpPr/>
            <p:nvPr/>
          </p:nvSpPr>
          <p:spPr>
            <a:xfrm flipH="1">
              <a:off x="7211450" y="1099185"/>
              <a:ext cx="3249079" cy="3249079"/>
            </a:xfrm>
            <a:prstGeom prst="arc">
              <a:avLst>
                <a:gd name="adj1" fmla="val 19159832"/>
                <a:gd name="adj2" fmla="val 0"/>
              </a:avLst>
            </a:prstGeom>
            <a:ln>
              <a:solidFill>
                <a:srgbClr val="FF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00"/>
                </a:solidFill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6904020" y="2022085"/>
            <a:ext cx="423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err="1" smtClean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Times New Roman"/>
                <a:cs typeface="Times New Roman"/>
              </a:rPr>
              <a:t>θ</a:t>
            </a:r>
            <a:r>
              <a:rPr lang="en-US" sz="2800" i="1" baseline="-25000" dirty="0" err="1" smtClean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Times New Roman"/>
                <a:cs typeface="Times New Roman"/>
              </a:rPr>
              <a:t>i</a:t>
            </a:r>
            <a:endParaRPr lang="en-US" sz="2800" i="1" dirty="0">
              <a:ln>
                <a:solidFill>
                  <a:srgbClr val="FFFF00"/>
                </a:solidFill>
              </a:ln>
              <a:solidFill>
                <a:srgbClr val="FFFF00"/>
              </a:solidFill>
              <a:latin typeface="Times New Roman"/>
              <a:cs typeface="Times New Roman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79169" y="1887002"/>
            <a:ext cx="423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err="1" smtClean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Times New Roman"/>
                <a:cs typeface="Times New Roman"/>
              </a:rPr>
              <a:t>θ</a:t>
            </a:r>
            <a:r>
              <a:rPr lang="en-US" sz="2800" i="1" baseline="-25000" dirty="0" err="1" smtClean="0">
                <a:ln>
                  <a:solidFill>
                    <a:srgbClr val="FFFF00"/>
                  </a:solidFill>
                </a:ln>
                <a:solidFill>
                  <a:srgbClr val="FFFF00"/>
                </a:solidFill>
                <a:latin typeface="Times New Roman"/>
                <a:cs typeface="Times New Roman"/>
              </a:rPr>
              <a:t>f</a:t>
            </a:r>
            <a:endParaRPr lang="en-US" sz="2800" i="1" dirty="0">
              <a:ln>
                <a:solidFill>
                  <a:srgbClr val="FFFF00"/>
                </a:solidFill>
              </a:ln>
              <a:solidFill>
                <a:srgbClr val="FFFF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UH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Victor</dc:creator>
  <cp:lastModifiedBy>Aaron Becker</cp:lastModifiedBy>
  <cp:revision>3</cp:revision>
  <dcterms:created xsi:type="dcterms:W3CDTF">2016-09-09T21:27:53Z</dcterms:created>
  <dcterms:modified xsi:type="dcterms:W3CDTF">2016-09-10T15:59:00Z</dcterms:modified>
</cp:coreProperties>
</file>

<file path=docProps/thumbnail.jpeg>
</file>